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9"/>
  </p:handoutMasterIdLst>
  <p:sldIdLst>
    <p:sldId id="375" r:id="rId2"/>
    <p:sldId id="431" r:id="rId3"/>
    <p:sldId id="432" r:id="rId4"/>
    <p:sldId id="433" r:id="rId5"/>
    <p:sldId id="434" r:id="rId6"/>
    <p:sldId id="435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75987D7D-0D05-4899-817B-0F622A06BD8D}"/>
    <pc:docChg chg="undo custSel modSld">
      <pc:chgData name="אלכס גורבצ'וב" userId="8459a7c7-b354-45d8-a56f-77640536e27f" providerId="ADAL" clId="{75987D7D-0D05-4899-817B-0F622A06BD8D}" dt="2022-12-01T15:16:31.426" v="611" actId="20577"/>
      <pc:docMkLst>
        <pc:docMk/>
      </pc:docMkLst>
      <pc:sldChg chg="modSp mod">
        <pc:chgData name="אלכס גורבצ'וב" userId="8459a7c7-b354-45d8-a56f-77640536e27f" providerId="ADAL" clId="{75987D7D-0D05-4899-817B-0F622A06BD8D}" dt="2022-12-01T13:49:51.687" v="302" actId="20577"/>
        <pc:sldMkLst>
          <pc:docMk/>
          <pc:sldMk cId="664088825" sldId="432"/>
        </pc:sldMkLst>
        <pc:spChg chg="mod">
          <ac:chgData name="אלכס גורבצ'וב" userId="8459a7c7-b354-45d8-a56f-77640536e27f" providerId="ADAL" clId="{75987D7D-0D05-4899-817B-0F622A06BD8D}" dt="2022-12-01T13:49:51.687" v="302" actId="20577"/>
          <ac:spMkLst>
            <pc:docMk/>
            <pc:sldMk cId="664088825" sldId="432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75987D7D-0D05-4899-817B-0F622A06BD8D}" dt="2022-12-01T15:11:13.326" v="610" actId="20577"/>
        <pc:sldMkLst>
          <pc:docMk/>
          <pc:sldMk cId="3066957199" sldId="433"/>
        </pc:sldMkLst>
        <pc:spChg chg="mod">
          <ac:chgData name="אלכס גורבצ'וב" userId="8459a7c7-b354-45d8-a56f-77640536e27f" providerId="ADAL" clId="{75987D7D-0D05-4899-817B-0F622A06BD8D}" dt="2022-12-01T15:11:13.326" v="610" actId="20577"/>
          <ac:spMkLst>
            <pc:docMk/>
            <pc:sldMk cId="3066957199" sldId="433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75987D7D-0D05-4899-817B-0F622A06BD8D}" dt="2022-12-01T15:16:31.426" v="611" actId="20577"/>
        <pc:sldMkLst>
          <pc:docMk/>
          <pc:sldMk cId="3776377513" sldId="434"/>
        </pc:sldMkLst>
        <pc:spChg chg="mod">
          <ac:chgData name="אלכס גורבצ'וב" userId="8459a7c7-b354-45d8-a56f-77640536e27f" providerId="ADAL" clId="{75987D7D-0D05-4899-817B-0F622A06BD8D}" dt="2022-12-01T15:16:31.426" v="611" actId="20577"/>
          <ac:spMkLst>
            <pc:docMk/>
            <pc:sldMk cId="3776377513" sldId="434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75987D7D-0D05-4899-817B-0F622A06BD8D}" dt="2022-12-01T15:01:49.607" v="567" actId="20577"/>
        <pc:sldMkLst>
          <pc:docMk/>
          <pc:sldMk cId="1254591101" sldId="435"/>
        </pc:sldMkLst>
        <pc:spChg chg="mod">
          <ac:chgData name="אלכס גורבצ'וב" userId="8459a7c7-b354-45d8-a56f-77640536e27f" providerId="ADAL" clId="{75987D7D-0D05-4899-817B-0F622A06BD8D}" dt="2022-12-01T15:01:49.607" v="567" actId="20577"/>
          <ac:spMkLst>
            <pc:docMk/>
            <pc:sldMk cId="1254591101" sldId="435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המיני-פרויקט: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מיני-פרויקט: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L16 -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L18 - 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מתייחס לכל השיטות שנלמד. יש לבצע בדיקות: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פונקציונלית, תאימות, נגישות, ממשק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ניתן לביצוע בקבוצות של עד 4 תלמידים (השלמת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+ הגשת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 (יוגש בקבוצה)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 (יש לעשות מינימום 4 תסריטים ולהשתמש ב-4 בדיקות שונות)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יצירת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(המלא):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– יצירת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L38-Test-case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3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6781</TotalTime>
  <Words>314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19</cp:revision>
  <dcterms:created xsi:type="dcterms:W3CDTF">2022-03-07T11:44:47Z</dcterms:created>
  <dcterms:modified xsi:type="dcterms:W3CDTF">2022-12-01T15:16:32Z</dcterms:modified>
</cp:coreProperties>
</file>